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9" r:id="rId11"/>
    <p:sldId id="264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03366"/>
    <a:srgbClr val="FF0000"/>
    <a:srgbClr val="1CBC14"/>
    <a:srgbClr val="0066FF"/>
    <a:srgbClr val="FF66FF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B1A317-19D9-4BD1-915E-B2960C40A61E}" type="doc">
      <dgm:prSet loTypeId="urn:microsoft.com/office/officeart/2005/8/layout/cycle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97E3F6B-B514-4AD2-80E0-83A5DF9802BA}">
      <dgm:prSet phldrT="[Текст]" custT="1"/>
      <dgm:spPr/>
      <dgm:t>
        <a:bodyPr/>
        <a:lstStyle/>
        <a:p>
          <a:r>
            <a:rPr lang="uk-UA" sz="2000" dirty="0" smtClean="0"/>
            <a:t>механічні</a:t>
          </a:r>
          <a:endParaRPr lang="ru-RU" sz="2000" dirty="0"/>
        </a:p>
      </dgm:t>
    </dgm:pt>
    <dgm:pt modelId="{4A2136A3-66E3-4C1E-85BD-DC7D5422D8EE}" type="parTrans" cxnId="{71B52D50-4EF5-40E3-A6E8-C10F0E0D5A2F}">
      <dgm:prSet/>
      <dgm:spPr/>
      <dgm:t>
        <a:bodyPr/>
        <a:lstStyle/>
        <a:p>
          <a:endParaRPr lang="ru-RU"/>
        </a:p>
      </dgm:t>
    </dgm:pt>
    <dgm:pt modelId="{06F03A05-7DB0-4D42-9C0A-91C20B994D43}" type="sibTrans" cxnId="{71B52D50-4EF5-40E3-A6E8-C10F0E0D5A2F}">
      <dgm:prSet/>
      <dgm:spPr/>
      <dgm:t>
        <a:bodyPr/>
        <a:lstStyle/>
        <a:p>
          <a:endParaRPr lang="ru-RU"/>
        </a:p>
      </dgm:t>
    </dgm:pt>
    <dgm:pt modelId="{11472E47-5F2F-4FD0-9921-80A8C1FC2E0D}">
      <dgm:prSet phldrT="[Текст]" custT="1"/>
      <dgm:spPr/>
      <dgm:t>
        <a:bodyPr/>
        <a:lstStyle/>
        <a:p>
          <a:r>
            <a:rPr lang="uk-UA" sz="2000" dirty="0" smtClean="0"/>
            <a:t>теплові</a:t>
          </a:r>
          <a:endParaRPr lang="ru-RU" sz="2000" dirty="0"/>
        </a:p>
      </dgm:t>
    </dgm:pt>
    <dgm:pt modelId="{5D4D88E7-BF7A-4857-84BA-34CFAFD444A8}" type="parTrans" cxnId="{97D8C185-34C9-4865-A201-322363E551B0}">
      <dgm:prSet/>
      <dgm:spPr/>
      <dgm:t>
        <a:bodyPr/>
        <a:lstStyle/>
        <a:p>
          <a:endParaRPr lang="ru-RU"/>
        </a:p>
      </dgm:t>
    </dgm:pt>
    <dgm:pt modelId="{79AFC4D1-CE57-4EA7-846B-6B406CDC1388}" type="sibTrans" cxnId="{97D8C185-34C9-4865-A201-322363E551B0}">
      <dgm:prSet/>
      <dgm:spPr/>
      <dgm:t>
        <a:bodyPr/>
        <a:lstStyle/>
        <a:p>
          <a:endParaRPr lang="ru-RU"/>
        </a:p>
      </dgm:t>
    </dgm:pt>
    <dgm:pt modelId="{F6A8DD4B-1980-4650-B062-2DD9FF883EF1}">
      <dgm:prSet phldrT="[Текст]" custT="1"/>
      <dgm:spPr/>
      <dgm:t>
        <a:bodyPr/>
        <a:lstStyle/>
        <a:p>
          <a:r>
            <a:rPr lang="uk-UA" sz="2000" dirty="0" smtClean="0"/>
            <a:t>світлові</a:t>
          </a:r>
          <a:endParaRPr lang="ru-RU" sz="2000" dirty="0"/>
        </a:p>
      </dgm:t>
    </dgm:pt>
    <dgm:pt modelId="{ED3A4189-761E-470B-8A12-3302F185D224}" type="parTrans" cxnId="{ABA0411C-7945-4316-9BB3-EAD2AB8C5BEA}">
      <dgm:prSet/>
      <dgm:spPr/>
      <dgm:t>
        <a:bodyPr/>
        <a:lstStyle/>
        <a:p>
          <a:endParaRPr lang="ru-RU"/>
        </a:p>
      </dgm:t>
    </dgm:pt>
    <dgm:pt modelId="{2A5B55EF-75EE-4E5D-B669-32931223D943}" type="sibTrans" cxnId="{ABA0411C-7945-4316-9BB3-EAD2AB8C5BEA}">
      <dgm:prSet/>
      <dgm:spPr/>
      <dgm:t>
        <a:bodyPr/>
        <a:lstStyle/>
        <a:p>
          <a:endParaRPr lang="ru-RU"/>
        </a:p>
      </dgm:t>
    </dgm:pt>
    <dgm:pt modelId="{239D969B-7634-46C9-829C-5BC9315FBC23}">
      <dgm:prSet phldrT="[Текст]" custT="1"/>
      <dgm:spPr/>
      <dgm:t>
        <a:bodyPr/>
        <a:lstStyle/>
        <a:p>
          <a:r>
            <a:rPr lang="uk-UA" sz="2000" dirty="0" smtClean="0"/>
            <a:t>електричні</a:t>
          </a:r>
          <a:endParaRPr lang="ru-RU" sz="2000" dirty="0"/>
        </a:p>
      </dgm:t>
    </dgm:pt>
    <dgm:pt modelId="{ED97370F-1227-47DC-B89A-D62ADF12E16C}" type="parTrans" cxnId="{D9A086F9-C899-4F6E-A193-5EF84C26FAEF}">
      <dgm:prSet/>
      <dgm:spPr/>
      <dgm:t>
        <a:bodyPr/>
        <a:lstStyle/>
        <a:p>
          <a:endParaRPr lang="ru-RU"/>
        </a:p>
      </dgm:t>
    </dgm:pt>
    <dgm:pt modelId="{FAA39CA9-7D27-455D-B97C-BA862FBAF0B1}" type="sibTrans" cxnId="{D9A086F9-C899-4F6E-A193-5EF84C26FAEF}">
      <dgm:prSet/>
      <dgm:spPr/>
      <dgm:t>
        <a:bodyPr/>
        <a:lstStyle/>
        <a:p>
          <a:endParaRPr lang="ru-RU"/>
        </a:p>
      </dgm:t>
    </dgm:pt>
    <dgm:pt modelId="{92DE26DA-F8DB-4079-A472-E94851D344BD}">
      <dgm:prSet phldrT="[Текст]" custT="1"/>
      <dgm:spPr/>
      <dgm:t>
        <a:bodyPr/>
        <a:lstStyle/>
        <a:p>
          <a:r>
            <a:rPr lang="uk-UA" sz="2000" dirty="0" smtClean="0"/>
            <a:t>звукові</a:t>
          </a:r>
          <a:endParaRPr lang="ru-RU" sz="2000" dirty="0"/>
        </a:p>
      </dgm:t>
    </dgm:pt>
    <dgm:pt modelId="{6F25AA0E-E829-46A6-B7F5-DBDD09027565}" type="parTrans" cxnId="{AF27D947-7535-4294-9223-0F3754D24417}">
      <dgm:prSet/>
      <dgm:spPr/>
      <dgm:t>
        <a:bodyPr/>
        <a:lstStyle/>
        <a:p>
          <a:endParaRPr lang="ru-RU"/>
        </a:p>
      </dgm:t>
    </dgm:pt>
    <dgm:pt modelId="{D0A981D4-1030-4A8E-8872-37F7F9EB959C}" type="sibTrans" cxnId="{AF27D947-7535-4294-9223-0F3754D24417}">
      <dgm:prSet/>
      <dgm:spPr/>
      <dgm:t>
        <a:bodyPr/>
        <a:lstStyle/>
        <a:p>
          <a:endParaRPr lang="ru-RU"/>
        </a:p>
      </dgm:t>
    </dgm:pt>
    <dgm:pt modelId="{A595006D-BFE1-46ED-8861-C1E9AAF7A43C}" type="pres">
      <dgm:prSet presAssocID="{6DB1A317-19D9-4BD1-915E-B2960C40A61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03F457-7022-4123-84D7-F9973F6C2857}" type="pres">
      <dgm:prSet presAssocID="{697E3F6B-B514-4AD2-80E0-83A5DF9802BA}" presName="node" presStyleLbl="node1" presStyleIdx="0" presStyleCnt="5" custScaleX="1146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A1B67D-CC4D-4813-9FF7-E779D3208262}" type="pres">
      <dgm:prSet presAssocID="{697E3F6B-B514-4AD2-80E0-83A5DF9802BA}" presName="spNode" presStyleCnt="0"/>
      <dgm:spPr/>
    </dgm:pt>
    <dgm:pt modelId="{89640829-C1A1-470D-AE61-6884AE6E858E}" type="pres">
      <dgm:prSet presAssocID="{06F03A05-7DB0-4D42-9C0A-91C20B994D43}" presName="sibTrans" presStyleLbl="sibTrans1D1" presStyleIdx="0" presStyleCnt="5"/>
      <dgm:spPr/>
      <dgm:t>
        <a:bodyPr/>
        <a:lstStyle/>
        <a:p>
          <a:endParaRPr lang="ru-RU"/>
        </a:p>
      </dgm:t>
    </dgm:pt>
    <dgm:pt modelId="{A7AADA3A-113E-483D-BDF6-D812A5967E40}" type="pres">
      <dgm:prSet presAssocID="{11472E47-5F2F-4FD0-9921-80A8C1FC2E0D}" presName="node" presStyleLbl="node1" presStyleIdx="1" presStyleCnt="5" custScaleX="1257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5A6A09-CA4C-45C2-BFDE-01C3D35D7DD8}" type="pres">
      <dgm:prSet presAssocID="{11472E47-5F2F-4FD0-9921-80A8C1FC2E0D}" presName="spNode" presStyleCnt="0"/>
      <dgm:spPr/>
    </dgm:pt>
    <dgm:pt modelId="{CD20129F-2C54-4E5E-8A93-A94446906D74}" type="pres">
      <dgm:prSet presAssocID="{79AFC4D1-CE57-4EA7-846B-6B406CDC1388}" presName="sibTrans" presStyleLbl="sibTrans1D1" presStyleIdx="1" presStyleCnt="5"/>
      <dgm:spPr/>
      <dgm:t>
        <a:bodyPr/>
        <a:lstStyle/>
        <a:p>
          <a:endParaRPr lang="ru-RU"/>
        </a:p>
      </dgm:t>
    </dgm:pt>
    <dgm:pt modelId="{5605F7DE-AF08-4313-B832-B746A97CF25C}" type="pres">
      <dgm:prSet presAssocID="{F6A8DD4B-1980-4650-B062-2DD9FF883EF1}" presName="node" presStyleLbl="node1" presStyleIdx="2" presStyleCnt="5" custScaleX="1264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256E53-2008-4A3E-A27E-FC600A0BA39A}" type="pres">
      <dgm:prSet presAssocID="{F6A8DD4B-1980-4650-B062-2DD9FF883EF1}" presName="spNode" presStyleCnt="0"/>
      <dgm:spPr/>
    </dgm:pt>
    <dgm:pt modelId="{3C6BF2BA-7445-4587-8A42-60CE96675A21}" type="pres">
      <dgm:prSet presAssocID="{2A5B55EF-75EE-4E5D-B669-32931223D943}" presName="sibTrans" presStyleLbl="sibTrans1D1" presStyleIdx="2" presStyleCnt="5"/>
      <dgm:spPr/>
      <dgm:t>
        <a:bodyPr/>
        <a:lstStyle/>
        <a:p>
          <a:endParaRPr lang="ru-RU"/>
        </a:p>
      </dgm:t>
    </dgm:pt>
    <dgm:pt modelId="{B60A0BB7-73BB-4270-8EA2-0BA27BD92089}" type="pres">
      <dgm:prSet presAssocID="{239D969B-7634-46C9-829C-5BC9315FBC23}" presName="node" presStyleLbl="node1" presStyleIdx="3" presStyleCnt="5" custScaleX="120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550B32-1233-4B10-9D76-3BC5D896D0AB}" type="pres">
      <dgm:prSet presAssocID="{239D969B-7634-46C9-829C-5BC9315FBC23}" presName="spNode" presStyleCnt="0"/>
      <dgm:spPr/>
    </dgm:pt>
    <dgm:pt modelId="{C89A12F4-9548-4C7C-B53B-0AF52FA03E5B}" type="pres">
      <dgm:prSet presAssocID="{FAA39CA9-7D27-455D-B97C-BA862FBAF0B1}" presName="sibTrans" presStyleLbl="sibTrans1D1" presStyleIdx="3" presStyleCnt="5"/>
      <dgm:spPr/>
      <dgm:t>
        <a:bodyPr/>
        <a:lstStyle/>
        <a:p>
          <a:endParaRPr lang="ru-RU"/>
        </a:p>
      </dgm:t>
    </dgm:pt>
    <dgm:pt modelId="{3E06DE11-C468-44BA-B039-F714612A8258}" type="pres">
      <dgm:prSet presAssocID="{92DE26DA-F8DB-4079-A472-E94851D344BD}" presName="node" presStyleLbl="node1" presStyleIdx="4" presStyleCnt="5" custScaleX="121046" custRadScaleRad="94823" custRadScaleInc="-1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E7341-58E4-449C-B61D-C8D5D1CF2F53}" type="pres">
      <dgm:prSet presAssocID="{92DE26DA-F8DB-4079-A472-E94851D344BD}" presName="spNode" presStyleCnt="0"/>
      <dgm:spPr/>
    </dgm:pt>
    <dgm:pt modelId="{3CE9AE98-6848-4121-8F8E-4550E284D4E5}" type="pres">
      <dgm:prSet presAssocID="{D0A981D4-1030-4A8E-8872-37F7F9EB959C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AF27D947-7535-4294-9223-0F3754D24417}" srcId="{6DB1A317-19D9-4BD1-915E-B2960C40A61E}" destId="{92DE26DA-F8DB-4079-A472-E94851D344BD}" srcOrd="4" destOrd="0" parTransId="{6F25AA0E-E829-46A6-B7F5-DBDD09027565}" sibTransId="{D0A981D4-1030-4A8E-8872-37F7F9EB959C}"/>
    <dgm:cxn modelId="{97D8C185-34C9-4865-A201-322363E551B0}" srcId="{6DB1A317-19D9-4BD1-915E-B2960C40A61E}" destId="{11472E47-5F2F-4FD0-9921-80A8C1FC2E0D}" srcOrd="1" destOrd="0" parTransId="{5D4D88E7-BF7A-4857-84BA-34CFAFD444A8}" sibTransId="{79AFC4D1-CE57-4EA7-846B-6B406CDC1388}"/>
    <dgm:cxn modelId="{D657654B-AC60-4D80-9C3D-4D9FC0A00E9A}" type="presOf" srcId="{79AFC4D1-CE57-4EA7-846B-6B406CDC1388}" destId="{CD20129F-2C54-4E5E-8A93-A94446906D74}" srcOrd="0" destOrd="0" presId="urn:microsoft.com/office/officeart/2005/8/layout/cycle5"/>
    <dgm:cxn modelId="{622B5843-D8D1-4487-80D5-DE7F8168078B}" type="presOf" srcId="{F6A8DD4B-1980-4650-B062-2DD9FF883EF1}" destId="{5605F7DE-AF08-4313-B832-B746A97CF25C}" srcOrd="0" destOrd="0" presId="urn:microsoft.com/office/officeart/2005/8/layout/cycle5"/>
    <dgm:cxn modelId="{0F42A771-990E-45EB-8D27-766A9CE63175}" type="presOf" srcId="{2A5B55EF-75EE-4E5D-B669-32931223D943}" destId="{3C6BF2BA-7445-4587-8A42-60CE96675A21}" srcOrd="0" destOrd="0" presId="urn:microsoft.com/office/officeart/2005/8/layout/cycle5"/>
    <dgm:cxn modelId="{1E9C959C-E051-4EBA-A4BE-00ADA7ED51DA}" type="presOf" srcId="{06F03A05-7DB0-4D42-9C0A-91C20B994D43}" destId="{89640829-C1A1-470D-AE61-6884AE6E858E}" srcOrd="0" destOrd="0" presId="urn:microsoft.com/office/officeart/2005/8/layout/cycle5"/>
    <dgm:cxn modelId="{A32FD5AA-512C-4315-8532-8E853B33F72B}" type="presOf" srcId="{11472E47-5F2F-4FD0-9921-80A8C1FC2E0D}" destId="{A7AADA3A-113E-483D-BDF6-D812A5967E40}" srcOrd="0" destOrd="0" presId="urn:microsoft.com/office/officeart/2005/8/layout/cycle5"/>
    <dgm:cxn modelId="{71B52D50-4EF5-40E3-A6E8-C10F0E0D5A2F}" srcId="{6DB1A317-19D9-4BD1-915E-B2960C40A61E}" destId="{697E3F6B-B514-4AD2-80E0-83A5DF9802BA}" srcOrd="0" destOrd="0" parTransId="{4A2136A3-66E3-4C1E-85BD-DC7D5422D8EE}" sibTransId="{06F03A05-7DB0-4D42-9C0A-91C20B994D43}"/>
    <dgm:cxn modelId="{ABA0411C-7945-4316-9BB3-EAD2AB8C5BEA}" srcId="{6DB1A317-19D9-4BD1-915E-B2960C40A61E}" destId="{F6A8DD4B-1980-4650-B062-2DD9FF883EF1}" srcOrd="2" destOrd="0" parTransId="{ED3A4189-761E-470B-8A12-3302F185D224}" sibTransId="{2A5B55EF-75EE-4E5D-B669-32931223D943}"/>
    <dgm:cxn modelId="{D9A086F9-C899-4F6E-A193-5EF84C26FAEF}" srcId="{6DB1A317-19D9-4BD1-915E-B2960C40A61E}" destId="{239D969B-7634-46C9-829C-5BC9315FBC23}" srcOrd="3" destOrd="0" parTransId="{ED97370F-1227-47DC-B89A-D62ADF12E16C}" sibTransId="{FAA39CA9-7D27-455D-B97C-BA862FBAF0B1}"/>
    <dgm:cxn modelId="{A9ED7EA2-7FBA-417B-86DB-5972D00A011D}" type="presOf" srcId="{697E3F6B-B514-4AD2-80E0-83A5DF9802BA}" destId="{5103F457-7022-4123-84D7-F9973F6C2857}" srcOrd="0" destOrd="0" presId="urn:microsoft.com/office/officeart/2005/8/layout/cycle5"/>
    <dgm:cxn modelId="{F5754084-36A1-479C-9B8E-8BE4DDDDDD2D}" type="presOf" srcId="{D0A981D4-1030-4A8E-8872-37F7F9EB959C}" destId="{3CE9AE98-6848-4121-8F8E-4550E284D4E5}" srcOrd="0" destOrd="0" presId="urn:microsoft.com/office/officeart/2005/8/layout/cycle5"/>
    <dgm:cxn modelId="{DB376EDD-CE71-4E8A-BB81-88EA0B710F9E}" type="presOf" srcId="{6DB1A317-19D9-4BD1-915E-B2960C40A61E}" destId="{A595006D-BFE1-46ED-8861-C1E9AAF7A43C}" srcOrd="0" destOrd="0" presId="urn:microsoft.com/office/officeart/2005/8/layout/cycle5"/>
    <dgm:cxn modelId="{6B4A113F-364E-476D-B396-EB6B75164ABD}" type="presOf" srcId="{92DE26DA-F8DB-4079-A472-E94851D344BD}" destId="{3E06DE11-C468-44BA-B039-F714612A8258}" srcOrd="0" destOrd="0" presId="urn:microsoft.com/office/officeart/2005/8/layout/cycle5"/>
    <dgm:cxn modelId="{BC97CACF-C3D9-41A8-A937-6160AF2336E0}" type="presOf" srcId="{FAA39CA9-7D27-455D-B97C-BA862FBAF0B1}" destId="{C89A12F4-9548-4C7C-B53B-0AF52FA03E5B}" srcOrd="0" destOrd="0" presId="urn:microsoft.com/office/officeart/2005/8/layout/cycle5"/>
    <dgm:cxn modelId="{42194E32-3C0D-4E17-A66A-8B8AB798E62E}" type="presOf" srcId="{239D969B-7634-46C9-829C-5BC9315FBC23}" destId="{B60A0BB7-73BB-4270-8EA2-0BA27BD92089}" srcOrd="0" destOrd="0" presId="urn:microsoft.com/office/officeart/2005/8/layout/cycle5"/>
    <dgm:cxn modelId="{0090527C-5B94-474B-B6B5-12EEB8CFAC74}" type="presParOf" srcId="{A595006D-BFE1-46ED-8861-C1E9AAF7A43C}" destId="{5103F457-7022-4123-84D7-F9973F6C2857}" srcOrd="0" destOrd="0" presId="urn:microsoft.com/office/officeart/2005/8/layout/cycle5"/>
    <dgm:cxn modelId="{FD8FD35E-056A-495B-B050-12CAA4B56A20}" type="presParOf" srcId="{A595006D-BFE1-46ED-8861-C1E9AAF7A43C}" destId="{2BA1B67D-CC4D-4813-9FF7-E779D3208262}" srcOrd="1" destOrd="0" presId="urn:microsoft.com/office/officeart/2005/8/layout/cycle5"/>
    <dgm:cxn modelId="{3D049CB8-9535-4EC5-99FD-B1BC9FA32AD7}" type="presParOf" srcId="{A595006D-BFE1-46ED-8861-C1E9AAF7A43C}" destId="{89640829-C1A1-470D-AE61-6884AE6E858E}" srcOrd="2" destOrd="0" presId="urn:microsoft.com/office/officeart/2005/8/layout/cycle5"/>
    <dgm:cxn modelId="{EC940212-34D3-4B28-9200-E68A3DFA9C07}" type="presParOf" srcId="{A595006D-BFE1-46ED-8861-C1E9AAF7A43C}" destId="{A7AADA3A-113E-483D-BDF6-D812A5967E40}" srcOrd="3" destOrd="0" presId="urn:microsoft.com/office/officeart/2005/8/layout/cycle5"/>
    <dgm:cxn modelId="{C1861427-6A40-4869-81DA-75D1B80B092C}" type="presParOf" srcId="{A595006D-BFE1-46ED-8861-C1E9AAF7A43C}" destId="{B85A6A09-CA4C-45C2-BFDE-01C3D35D7DD8}" srcOrd="4" destOrd="0" presId="urn:microsoft.com/office/officeart/2005/8/layout/cycle5"/>
    <dgm:cxn modelId="{93AA1A9D-F856-47A5-9CFF-1D937281B87A}" type="presParOf" srcId="{A595006D-BFE1-46ED-8861-C1E9AAF7A43C}" destId="{CD20129F-2C54-4E5E-8A93-A94446906D74}" srcOrd="5" destOrd="0" presId="urn:microsoft.com/office/officeart/2005/8/layout/cycle5"/>
    <dgm:cxn modelId="{D25E50CB-3104-4510-A6EF-BC6911999FE3}" type="presParOf" srcId="{A595006D-BFE1-46ED-8861-C1E9AAF7A43C}" destId="{5605F7DE-AF08-4313-B832-B746A97CF25C}" srcOrd="6" destOrd="0" presId="urn:microsoft.com/office/officeart/2005/8/layout/cycle5"/>
    <dgm:cxn modelId="{CF50F323-8E03-4906-8772-CA28C424086E}" type="presParOf" srcId="{A595006D-BFE1-46ED-8861-C1E9AAF7A43C}" destId="{50256E53-2008-4A3E-A27E-FC600A0BA39A}" srcOrd="7" destOrd="0" presId="urn:microsoft.com/office/officeart/2005/8/layout/cycle5"/>
    <dgm:cxn modelId="{8CC28BA8-295C-4A65-9487-583DB0423BED}" type="presParOf" srcId="{A595006D-BFE1-46ED-8861-C1E9AAF7A43C}" destId="{3C6BF2BA-7445-4587-8A42-60CE96675A21}" srcOrd="8" destOrd="0" presId="urn:microsoft.com/office/officeart/2005/8/layout/cycle5"/>
    <dgm:cxn modelId="{714A398E-805E-46F6-8E6F-4755EE27E69B}" type="presParOf" srcId="{A595006D-BFE1-46ED-8861-C1E9AAF7A43C}" destId="{B60A0BB7-73BB-4270-8EA2-0BA27BD92089}" srcOrd="9" destOrd="0" presId="urn:microsoft.com/office/officeart/2005/8/layout/cycle5"/>
    <dgm:cxn modelId="{51C52434-6427-4D37-8C29-68C438A74654}" type="presParOf" srcId="{A595006D-BFE1-46ED-8861-C1E9AAF7A43C}" destId="{16550B32-1233-4B10-9D76-3BC5D896D0AB}" srcOrd="10" destOrd="0" presId="urn:microsoft.com/office/officeart/2005/8/layout/cycle5"/>
    <dgm:cxn modelId="{25E1EA2C-E3A7-4B23-8F64-5DC00A05CD0D}" type="presParOf" srcId="{A595006D-BFE1-46ED-8861-C1E9AAF7A43C}" destId="{C89A12F4-9548-4C7C-B53B-0AF52FA03E5B}" srcOrd="11" destOrd="0" presId="urn:microsoft.com/office/officeart/2005/8/layout/cycle5"/>
    <dgm:cxn modelId="{C357649E-1DC1-48A1-AA1F-7F21E1F97C12}" type="presParOf" srcId="{A595006D-BFE1-46ED-8861-C1E9AAF7A43C}" destId="{3E06DE11-C468-44BA-B039-F714612A8258}" srcOrd="12" destOrd="0" presId="urn:microsoft.com/office/officeart/2005/8/layout/cycle5"/>
    <dgm:cxn modelId="{A713E2C3-FC84-47CE-973C-42E4288DEF07}" type="presParOf" srcId="{A595006D-BFE1-46ED-8861-C1E9AAF7A43C}" destId="{702E7341-58E4-449C-B61D-C8D5D1CF2F53}" srcOrd="13" destOrd="0" presId="urn:microsoft.com/office/officeart/2005/8/layout/cycle5"/>
    <dgm:cxn modelId="{FD22E289-926A-411B-B055-3C5E8D997CD3}" type="presParOf" srcId="{A595006D-BFE1-46ED-8861-C1E9AAF7A43C}" destId="{3CE9AE98-6848-4121-8F8E-4550E284D4E5}" srcOrd="14" destOrd="0" presId="urn:microsoft.com/office/officeart/2005/8/layout/cycle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CED79-7688-4F5D-B186-E126475C97C6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39A875-7AB2-4D06-BD6F-4E92DA2984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9A875-7AB2-4D06-BD6F-4E92DA2984C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70135" y="400298"/>
            <a:ext cx="7772400" cy="1857389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Презентація</a:t>
            </a:r>
            <a:b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тему:</a:t>
            </a:r>
            <a:b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фізика навколо нас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643570" y="4572008"/>
            <a:ext cx="3357586" cy="192882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Підготував </a:t>
            </a:r>
          </a:p>
          <a:p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Учень 7-А класу</a:t>
            </a:r>
          </a:p>
          <a:p>
            <a:r>
              <a:rPr lang="uk-UA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Шкадар</a:t>
            </a:r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Володимир</a:t>
            </a:r>
          </a:p>
          <a:p>
            <a:endParaRPr lang="ru-RU" sz="28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1571612"/>
            <a:ext cx="4038600" cy="4525963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solidFill>
                  <a:srgbClr val="0066FF"/>
                </a:solidFill>
              </a:rPr>
              <a:t>Цікаві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факти</a:t>
            </a:r>
            <a:r>
              <a:rPr lang="ru-RU" sz="2000" dirty="0" smtClean="0">
                <a:solidFill>
                  <a:srgbClr val="0066FF"/>
                </a:solidFill>
              </a:rPr>
              <a:t> про </a:t>
            </a:r>
            <a:r>
              <a:rPr lang="ru-RU" sz="2000" dirty="0" err="1" smtClean="0">
                <a:solidFill>
                  <a:srgbClr val="0066FF"/>
                </a:solidFill>
              </a:rPr>
              <a:t>фізику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можуть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стосуватися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навіть</a:t>
            </a:r>
            <a:r>
              <a:rPr lang="ru-RU" sz="2000" dirty="0" smtClean="0">
                <a:solidFill>
                  <a:srgbClr val="0066FF"/>
                </a:solidFill>
              </a:rPr>
              <a:t> веселки! </a:t>
            </a:r>
            <a:r>
              <a:rPr lang="ru-RU" sz="2000" dirty="0" err="1" smtClean="0">
                <a:solidFill>
                  <a:srgbClr val="0066FF"/>
                </a:solidFill>
              </a:rPr>
              <a:t>Кількість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кольорів</a:t>
            </a:r>
            <a:r>
              <a:rPr lang="ru-RU" sz="2000" dirty="0" smtClean="0">
                <a:solidFill>
                  <a:srgbClr val="0066FF"/>
                </a:solidFill>
              </a:rPr>
              <a:t> в </a:t>
            </a:r>
            <a:r>
              <a:rPr lang="ru-RU" sz="2000" dirty="0" err="1" smtClean="0">
                <a:solidFill>
                  <a:srgbClr val="0066FF"/>
                </a:solidFill>
              </a:rPr>
              <a:t>ній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визначив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Ісаак</a:t>
            </a:r>
            <a:r>
              <a:rPr lang="ru-RU" sz="2000" dirty="0" smtClean="0">
                <a:solidFill>
                  <a:srgbClr val="0066FF"/>
                </a:solidFill>
              </a:rPr>
              <a:t> Ньютон. Таким </a:t>
            </a:r>
            <a:r>
              <a:rPr lang="ru-RU" sz="2000" dirty="0" err="1" smtClean="0">
                <a:solidFill>
                  <a:srgbClr val="0066FF"/>
                </a:solidFill>
              </a:rPr>
              <a:t>явищем</a:t>
            </a:r>
            <a:r>
              <a:rPr lang="ru-RU" sz="2000" dirty="0" smtClean="0">
                <a:solidFill>
                  <a:srgbClr val="0066FF"/>
                </a:solidFill>
              </a:rPr>
              <a:t>, як веселка, </a:t>
            </a:r>
            <a:r>
              <a:rPr lang="ru-RU" sz="2000" dirty="0" err="1" smtClean="0">
                <a:solidFill>
                  <a:srgbClr val="0066FF"/>
                </a:solidFill>
              </a:rPr>
              <a:t>цікавився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ще</a:t>
            </a:r>
            <a:r>
              <a:rPr lang="ru-RU" sz="2000" dirty="0" smtClean="0">
                <a:solidFill>
                  <a:srgbClr val="0066FF"/>
                </a:solidFill>
              </a:rPr>
              <a:t> Аристотель, а </a:t>
            </a:r>
            <a:r>
              <a:rPr lang="ru-RU" sz="2000" dirty="0" err="1" smtClean="0">
                <a:solidFill>
                  <a:srgbClr val="0066FF"/>
                </a:solidFill>
              </a:rPr>
              <a:t>перським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вченим</a:t>
            </a:r>
            <a:r>
              <a:rPr lang="ru-RU" sz="2000" dirty="0" smtClean="0">
                <a:solidFill>
                  <a:srgbClr val="0066FF"/>
                </a:solidFill>
              </a:rPr>
              <a:t> суть </a:t>
            </a:r>
            <a:r>
              <a:rPr lang="ru-RU" sz="2000" dirty="0" err="1" smtClean="0">
                <a:solidFill>
                  <a:srgbClr val="0066FF"/>
                </a:solidFill>
              </a:rPr>
              <a:t>її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відкрилася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ще</a:t>
            </a:r>
            <a:r>
              <a:rPr lang="ru-RU" sz="2000" dirty="0" smtClean="0">
                <a:solidFill>
                  <a:srgbClr val="0066FF"/>
                </a:solidFill>
              </a:rPr>
              <a:t> в 13-14 </a:t>
            </a:r>
            <a:r>
              <a:rPr lang="ru-RU" sz="2000" dirty="0" err="1" smtClean="0">
                <a:solidFill>
                  <a:srgbClr val="0066FF"/>
                </a:solidFill>
              </a:rPr>
              <a:t>столітті</a:t>
            </a:r>
            <a:r>
              <a:rPr lang="ru-RU" sz="2000" dirty="0" smtClean="0">
                <a:solidFill>
                  <a:srgbClr val="0066FF"/>
                </a:solidFill>
              </a:rPr>
              <a:t>. Тим не </a:t>
            </a:r>
            <a:r>
              <a:rPr lang="ru-RU" sz="2000" dirty="0" err="1" smtClean="0">
                <a:solidFill>
                  <a:srgbClr val="0066FF"/>
                </a:solidFill>
              </a:rPr>
              <a:t>менше</a:t>
            </a:r>
            <a:r>
              <a:rPr lang="ru-RU" sz="2000" dirty="0" smtClean="0">
                <a:solidFill>
                  <a:srgbClr val="0066FF"/>
                </a:solidFill>
              </a:rPr>
              <a:t> ми </a:t>
            </a:r>
            <a:r>
              <a:rPr lang="ru-RU" sz="2000" dirty="0" err="1" smtClean="0">
                <a:solidFill>
                  <a:srgbClr val="0066FF"/>
                </a:solidFill>
              </a:rPr>
              <a:t>керуємося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описом</a:t>
            </a:r>
            <a:r>
              <a:rPr lang="ru-RU" sz="2000" dirty="0" smtClean="0">
                <a:solidFill>
                  <a:srgbClr val="0066FF"/>
                </a:solidFill>
              </a:rPr>
              <a:t> веселки, яке </a:t>
            </a:r>
            <a:r>
              <a:rPr lang="ru-RU" sz="2000" dirty="0" err="1" smtClean="0">
                <a:solidFill>
                  <a:srgbClr val="0066FF"/>
                </a:solidFill>
              </a:rPr>
              <a:t>зробив</a:t>
            </a:r>
            <a:r>
              <a:rPr lang="ru-RU" sz="2000" dirty="0" smtClean="0">
                <a:solidFill>
                  <a:srgbClr val="0066FF"/>
                </a:solidFill>
              </a:rPr>
              <a:t> Ньютон у </a:t>
            </a:r>
            <a:r>
              <a:rPr lang="ru-RU" sz="2000" dirty="0" err="1" smtClean="0">
                <a:solidFill>
                  <a:srgbClr val="0066FF"/>
                </a:solidFill>
              </a:rPr>
              <a:t>своїй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роботі</a:t>
            </a:r>
            <a:r>
              <a:rPr lang="ru-RU" sz="2000" dirty="0" smtClean="0">
                <a:solidFill>
                  <a:srgbClr val="0066FF"/>
                </a:solidFill>
              </a:rPr>
              <a:t> «Оптика» в 1704 </a:t>
            </a:r>
            <a:r>
              <a:rPr lang="ru-RU" sz="2000" dirty="0" err="1" smtClean="0">
                <a:solidFill>
                  <a:srgbClr val="0066FF"/>
                </a:solidFill>
              </a:rPr>
              <a:t>році</a:t>
            </a:r>
            <a:r>
              <a:rPr lang="ru-RU" sz="2000" dirty="0" smtClean="0">
                <a:solidFill>
                  <a:srgbClr val="0066FF"/>
                </a:solidFill>
              </a:rPr>
              <a:t>. </a:t>
            </a:r>
            <a:r>
              <a:rPr lang="ru-RU" sz="2000" dirty="0" err="1" smtClean="0">
                <a:solidFill>
                  <a:srgbClr val="0066FF"/>
                </a:solidFill>
              </a:rPr>
              <a:t>Він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виділив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кольору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з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допомогою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скляної</a:t>
            </a:r>
            <a:r>
              <a:rPr lang="ru-RU" sz="2000" dirty="0" smtClean="0">
                <a:solidFill>
                  <a:srgbClr val="0066FF"/>
                </a:solidFill>
              </a:rPr>
              <a:t> </a:t>
            </a:r>
            <a:r>
              <a:rPr lang="ru-RU" sz="2000" dirty="0" err="1" smtClean="0">
                <a:solidFill>
                  <a:srgbClr val="0066FF"/>
                </a:solidFill>
              </a:rPr>
              <a:t>призми</a:t>
            </a:r>
            <a:r>
              <a:rPr lang="ru-RU" sz="2000" dirty="0" smtClean="0">
                <a:solidFill>
                  <a:srgbClr val="0066FF"/>
                </a:solidFill>
              </a:rPr>
              <a:t>.</a:t>
            </a:r>
          </a:p>
        </p:txBody>
      </p:sp>
      <p:pic>
        <p:nvPicPr>
          <p:cNvPr id="1026" name="Picture 2" descr="C:\Users\1\Desktop\scho-take-veselka-vse-scho-z-neyu-povyazano_301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57200" y="1785926"/>
            <a:ext cx="4471990" cy="414340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ВИСНОВОК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Фізика справила серйозний вплив на життя людства, що цього неможливо не помітити.</a:t>
            </a:r>
          </a:p>
          <a:p>
            <a:r>
              <a:rPr lang="uk-UA" dirty="0" smtClean="0">
                <a:solidFill>
                  <a:srgbClr val="1CBC14"/>
                </a:solidFill>
              </a:rPr>
              <a:t>Попереду ще є багато часу, щоб ця дивовижна наука змогла проявити себе з найкращої сторони.</a:t>
            </a:r>
          </a:p>
        </p:txBody>
      </p:sp>
      <p:pic>
        <p:nvPicPr>
          <p:cNvPr id="8194" name="Picture 2" descr="C:\Users\1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571612"/>
            <a:ext cx="4071966" cy="464347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-20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esktop\-1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-2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r>
              <a:rPr lang="uk-UA" dirty="0" smtClean="0"/>
              <a:t>Фізичні явища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7752" y="1785926"/>
            <a:ext cx="4000528" cy="3786214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66FF66"/>
                </a:solidFill>
              </a:rPr>
              <a:t>Навколо</a:t>
            </a:r>
            <a:r>
              <a:rPr lang="ru-RU" dirty="0" smtClean="0">
                <a:solidFill>
                  <a:srgbClr val="66FF66"/>
                </a:solidFill>
              </a:rPr>
              <a:t> нас </a:t>
            </a:r>
            <a:r>
              <a:rPr lang="ru-RU" dirty="0" err="1" smtClean="0">
                <a:solidFill>
                  <a:srgbClr val="66FF66"/>
                </a:solidFill>
              </a:rPr>
              <a:t>постійно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відбуваються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зміни</a:t>
            </a:r>
            <a:r>
              <a:rPr lang="ru-RU" dirty="0" smtClean="0">
                <a:solidFill>
                  <a:srgbClr val="66FF66"/>
                </a:solidFill>
              </a:rPr>
              <a:t>: </a:t>
            </a:r>
            <a:r>
              <a:rPr lang="ru-RU" dirty="0" err="1" smtClean="0">
                <a:solidFill>
                  <a:srgbClr val="66FF66"/>
                </a:solidFill>
              </a:rPr>
              <a:t>летить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літак</a:t>
            </a:r>
            <a:r>
              <a:rPr lang="ru-RU" dirty="0" smtClean="0">
                <a:solidFill>
                  <a:srgbClr val="66FF66"/>
                </a:solidFill>
              </a:rPr>
              <a:t>, </a:t>
            </a:r>
            <a:r>
              <a:rPr lang="ru-RU" dirty="0" err="1" smtClean="0">
                <a:solidFill>
                  <a:srgbClr val="66FF66"/>
                </a:solidFill>
              </a:rPr>
              <a:t>іде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дощ</a:t>
            </a:r>
            <a:r>
              <a:rPr lang="ru-RU" dirty="0" smtClean="0">
                <a:solidFill>
                  <a:srgbClr val="66FF66"/>
                </a:solidFill>
              </a:rPr>
              <a:t>, </a:t>
            </a:r>
            <a:r>
              <a:rPr lang="ru-RU" dirty="0" err="1" smtClean="0">
                <a:solidFill>
                  <a:srgbClr val="66FF66"/>
                </a:solidFill>
              </a:rPr>
              <a:t>горить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світло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тощо</a:t>
            </a:r>
            <a:r>
              <a:rPr lang="ru-RU" dirty="0" smtClean="0">
                <a:solidFill>
                  <a:srgbClr val="66FF66"/>
                </a:solidFill>
              </a:rPr>
              <a:t>. </a:t>
            </a:r>
            <a:r>
              <a:rPr lang="ru-RU" dirty="0" err="1" smtClean="0">
                <a:solidFill>
                  <a:srgbClr val="66FF66"/>
                </a:solidFill>
              </a:rPr>
              <a:t>Ці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зміни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називаються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b="1" i="1" dirty="0" err="1" smtClean="0">
                <a:solidFill>
                  <a:srgbClr val="66FF66"/>
                </a:solidFill>
              </a:rPr>
              <a:t>явищами</a:t>
            </a:r>
            <a:r>
              <a:rPr lang="ru-RU" dirty="0" smtClean="0">
                <a:solidFill>
                  <a:srgbClr val="66FF66"/>
                </a:solidFill>
              </a:rPr>
              <a:t>.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428596" y="1571612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wheel spokes="2"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Чи можливо, що вода може замерзнути при температурі + 20 градусів С</a:t>
            </a:r>
            <a:endParaRPr lang="ru-RU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3362" cy="4525963"/>
          </a:xfrm>
          <a:blipFill>
            <a:blip r:embed="rId4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Можливо, якщо вода містить метан. Молекули метану розштовхують молекули води, бо займають більший об*</a:t>
            </a:r>
            <a:r>
              <a:rPr lang="uk-UA" dirty="0" err="1" smtClean="0">
                <a:solidFill>
                  <a:srgbClr val="FFFF00"/>
                </a:solidFill>
              </a:rPr>
              <a:t>єм</a:t>
            </a:r>
            <a:r>
              <a:rPr lang="uk-UA" dirty="0" smtClean="0">
                <a:solidFill>
                  <a:srgbClr val="FFFF00"/>
                </a:solidFill>
              </a:rPr>
              <a:t>.</a:t>
            </a:r>
          </a:p>
          <a:p>
            <a:r>
              <a:rPr lang="uk-UA" dirty="0" smtClean="0">
                <a:solidFill>
                  <a:srgbClr val="FFFF00"/>
                </a:solidFill>
              </a:rPr>
              <a:t>Відбувається зниження внутрішнього тиску води, підвищення температури, замерзання  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Users\1\Desktop\index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857752" y="1928802"/>
            <a:ext cx="3714776" cy="414340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>
                <a:solidFill>
                  <a:srgbClr val="FF66FF"/>
                </a:solidFill>
              </a:rPr>
              <a:t>Струм лікує</a:t>
            </a:r>
            <a:endParaRPr lang="ru-RU" dirty="0">
              <a:solidFill>
                <a:srgbClr val="FF66FF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uk-UA" dirty="0" smtClean="0">
                <a:solidFill>
                  <a:srgbClr val="66FF66"/>
                </a:solidFill>
              </a:rPr>
              <a:t>Вже 200 років у медицині використовують електричний струм для лікування.</a:t>
            </a:r>
          </a:p>
          <a:p>
            <a:r>
              <a:rPr lang="uk-UA" dirty="0" smtClean="0">
                <a:solidFill>
                  <a:srgbClr val="66FF66"/>
                </a:solidFill>
              </a:rPr>
              <a:t>Під дією струму відбувається місцеве подразнення нервових закінчень, знімається біль.</a:t>
            </a:r>
            <a:endParaRPr lang="ru-RU" dirty="0">
              <a:solidFill>
                <a:srgbClr val="66FF66"/>
              </a:solidFill>
            </a:endParaRPr>
          </a:p>
        </p:txBody>
      </p:sp>
      <p:pic>
        <p:nvPicPr>
          <p:cNvPr id="4099" name="Picture 3" descr="C:\Users\1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1" y="4071942"/>
            <a:ext cx="3857620" cy="27860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  <p:sndAc>
      <p:stSnd>
        <p:snd r:embed="rId2" name="suction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esktop\-6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3999" cy="68615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1\Desktop\-7-63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push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1\Desktop\-9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201</Words>
  <PresentationFormat>Экран (4:3)</PresentationFormat>
  <Paragraphs>22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Презентація на тему: фізика навколо нас</vt:lpstr>
      <vt:lpstr>Слайд 2</vt:lpstr>
      <vt:lpstr>Слайд 3</vt:lpstr>
      <vt:lpstr>Фізичні явища</vt:lpstr>
      <vt:lpstr>Чи можливо, що вода може замерзнути при температурі + 20 градусів С</vt:lpstr>
      <vt:lpstr>Струм лікує</vt:lpstr>
      <vt:lpstr>Слайд 7</vt:lpstr>
      <vt:lpstr>Слайд 8</vt:lpstr>
      <vt:lpstr>Слайд 9</vt:lpstr>
      <vt:lpstr>Слайд 10</vt:lpstr>
      <vt:lpstr>ВИСНОВОК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20</cp:revision>
  <dcterms:created xsi:type="dcterms:W3CDTF">2016-03-21T08:35:15Z</dcterms:created>
  <dcterms:modified xsi:type="dcterms:W3CDTF">2016-03-25T19:56:58Z</dcterms:modified>
</cp:coreProperties>
</file>